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774" r:id="rId33"/>
    <p:sldId id="777" r:id="rId34"/>
    <p:sldId id="778" r:id="rId35"/>
    <p:sldId id="779" r:id="rId36"/>
    <p:sldId id="780" r:id="rId37"/>
    <p:sldId id="797" r:id="rId38"/>
    <p:sldId id="798" r:id="rId39"/>
    <p:sldId id="729" r:id="rId40"/>
    <p:sldId id="716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2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jpeg"/><Relationship Id="rId9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image" Target="../media/image3.png"/><Relationship Id="rId7" Type="http://schemas.openxmlformats.org/officeDocument/2006/relationships/image" Target="../media/image108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1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33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31436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26388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6873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268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42159</TotalTime>
  <Words>3764</Words>
  <Application>Microsoft Macintosh PowerPoint</Application>
  <PresentationFormat>全屏显示(4:3)</PresentationFormat>
  <Paragraphs>624</Paragraphs>
  <Slides>40</Slides>
  <Notes>9</Notes>
  <HiddenSlides>8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如一：面向公共事件的示范应用</vt:lpstr>
      <vt:lpstr>幻灯片 34</vt:lpstr>
      <vt:lpstr>幻灯片 35</vt:lpstr>
      <vt:lpstr>幻灯片 36</vt:lpstr>
      <vt:lpstr>如四：人类行为预测</vt:lpstr>
      <vt:lpstr>如四：基于微博数据的群体行为预测</vt:lpstr>
      <vt:lpstr>Acknowledgements</vt:lpstr>
      <vt:lpstr>幻灯片 40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4293</cp:revision>
  <dcterms:created xsi:type="dcterms:W3CDTF">2010-07-14T15:56:11Z</dcterms:created>
  <dcterms:modified xsi:type="dcterms:W3CDTF">2019-03-16T05:29:02Z</dcterms:modified>
</cp:coreProperties>
</file>